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9" r:id="rId5"/>
    <p:sldId id="277" r:id="rId6"/>
    <p:sldId id="278" r:id="rId7"/>
    <p:sldId id="285" r:id="rId8"/>
    <p:sldId id="283" r:id="rId9"/>
    <p:sldId id="284" r:id="rId10"/>
    <p:sldId id="276" r:id="rId11"/>
    <p:sldId id="279" r:id="rId12"/>
    <p:sldId id="286" r:id="rId13"/>
    <p:sldId id="281" r:id="rId14"/>
    <p:sldId id="267" r:id="rId15"/>
    <p:sldId id="275" r:id="rId16"/>
    <p:sldId id="268" r:id="rId17"/>
  </p:sldIdLst>
  <p:sldSz cx="12192000" cy="6858000"/>
  <p:notesSz cx="6858000" cy="9144000"/>
  <p:embeddedFontLst>
    <p:embeddedFont>
      <p:font typeface="Lexend" pitchFamily="2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45" autoAdjust="0"/>
  </p:normalViewPr>
  <p:slideViewPr>
    <p:cSldViewPr snapToGrid="0">
      <p:cViewPr varScale="1">
        <p:scale>
          <a:sx n="62" d="100"/>
          <a:sy n="62" d="100"/>
        </p:scale>
        <p:origin x="11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DDC01A-85D9-93CA-366C-E9405D9A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BD203BA-7B0A-6A72-C65B-579A7B790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3B8D5FD-F33B-6FB5-4A86-66254BE8D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FC1970-97DC-DC6A-8A23-0067990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567EB9D8-FB9A-A4B7-08E3-6ABC3BF6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2- creating a new Blazor </a:t>
            </a:r>
            <a:r>
              <a:rPr lang="en-US" sz="700" dirty="0" err="1"/>
              <a:t>WebAssembly</a:t>
            </a:r>
            <a:r>
              <a:rPr lang="en-US" sz="700" dirty="0"/>
              <a:t> via ABP Suite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FA669F38-E1E8-7836-E511-C90E5FCD0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3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B2E14ED-DB2E-ADA3-F491-2124A04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19AE12B-180C-5395-4EAA-400A20A1F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3- Explaining Roles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D570DB08-28FD-7A07-01FD-131EEF3B3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5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27614B-04D9-4DC0-B0F1-2EF31A1D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0806B603-C3DD-4EF8-E829-FD27D302F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4- extending the Identity User entity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A571DE0-8536-E664-AF95-7F2DA0D29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927698" y="4400031"/>
            <a:ext cx="4163853" cy="2130944"/>
            <a:chOff x="7159194" y="4235064"/>
            <a:chExt cx="416385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287293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27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560522" y="2446545"/>
            <a:ext cx="10272285" cy="117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en-US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News</a:t>
            </a:r>
            <a:endParaRPr sz="8000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298637"/>
            <a:ext cx="2262617" cy="6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49" y="4365581"/>
            <a:ext cx="21537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0"/>
          <a:stretch>
            <a:fillRect/>
          </a:stretch>
        </p:blipFill>
        <p:spPr>
          <a:xfrm>
            <a:off x="394779" y="1485323"/>
            <a:ext cx="9013381" cy="362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95" y="4361579"/>
            <a:ext cx="21851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DE239D72-C924-D9FC-2D7D-1954A272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9E590DB4-5393-1E07-4971-B5B7CB7AB980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794-7A8D-F77D-45A2-6318F90E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610245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6273-F832-5B07-D020-E6CDD4F2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890" y="4326741"/>
            <a:ext cx="2153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86" y="4578386"/>
            <a:ext cx="2128047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551583"/>
            <a:ext cx="10720064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9.2.3 stable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457200">
              <a:buSzPts val="3200"/>
              <a:buFont typeface="Arial" panose="020B0604020202020204" pitchFamily="34" charset="0"/>
              <a:buChar char="•"/>
            </a:pPr>
            <a:r>
              <a:rPr lang="tr-TR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release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34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2025</a:t>
            </a:r>
            <a:endParaRPr lang="en-US"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98" y="4310414"/>
            <a:ext cx="221142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4" r="17650"/>
          <a:stretch>
            <a:fillRect/>
          </a:stretch>
        </p:blipFill>
        <p:spPr>
          <a:xfrm>
            <a:off x="565571" y="982501"/>
            <a:ext cx="7545720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99" y="4342679"/>
            <a:ext cx="2153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1138685"/>
            <a:ext cx="10155025" cy="523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58" y="4341816"/>
            <a:ext cx="219880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71" y="4247781"/>
            <a:ext cx="21475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5465477E-D240-C7EF-7FBC-84E0CE4C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5455E892-CCFF-465A-62DE-4C9E19F524B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BD62-DAF7-511A-2BE7-0B75F9B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975172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C10E-1DAF-AD6F-0E7C-A3E26152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03" y="4326741"/>
            <a:ext cx="21159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3A62D46E-C015-0B71-2A05-E5C47A5B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F38EF7D-F3FD-961C-4DFF-98BB50B7773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DA20-1651-AB81-FEC2-F9A16E0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" y="975360"/>
            <a:ext cx="9029424" cy="56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5310-6EC0-82B3-C579-FF0A51E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465001"/>
            <a:ext cx="2166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BE02B35-A4A8-554E-3656-2F657F59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E9F0681-9B41-1CFC-EB93-9F8F9E12DEEC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5A710-A4B1-190E-9282-08624CE1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" y="870741"/>
            <a:ext cx="8692857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5691-626F-B657-4EF7-AA015C53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272" y="4110741"/>
            <a:ext cx="21536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470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</vt:lpstr>
      <vt:lpstr>Play</vt:lpstr>
      <vt:lpstr>Poppins Medium</vt:lpstr>
      <vt:lpstr>Lexend</vt:lpstr>
      <vt:lpstr>Open Sans</vt:lpstr>
      <vt:lpstr>Arial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28</cp:revision>
  <dcterms:created xsi:type="dcterms:W3CDTF">2024-10-07T11:11:00Z</dcterms:created>
  <dcterms:modified xsi:type="dcterms:W3CDTF">2025-07-24T13:49:09Z</dcterms:modified>
</cp:coreProperties>
</file>